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8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1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8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5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6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8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8BF4-BD17-BB2D-693E-939025F41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E566A-5477-4244-95CC-F7B8BCB4D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C6F59-4EC1-E76F-ED17-4D0ED455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65"/>
            <a:ext cx="12192000" cy="56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6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12EA-87D3-2D60-861D-5581E6C1EC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F50FE-FF91-0619-7090-2CE573BEC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94DE-6A4C-350B-4E9D-9AB17225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237"/>
            <a:ext cx="12192000" cy="549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4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888E-BD0F-2AE1-822F-D147130EF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42661-9B10-A95E-315A-583FA3435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91D9D-5F0B-8CC8-6604-07E9409E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797"/>
            <a:ext cx="12192000" cy="55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D21A-E268-37AD-0E17-E9FF64E30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8D2F1-AFEE-A828-EBEB-F173275C9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1D0AE-DC88-EF97-CF3B-85C3BD5F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041"/>
            <a:ext cx="12192000" cy="55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1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36C1-48FC-A016-ACE5-1161F2AD6C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84F31-5F22-6E2F-6CAB-4B4FB6DC2A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6919B-5F67-4D8D-CB29-8442A697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731"/>
            <a:ext cx="12192000" cy="54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7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7FCC-57C1-30E3-A624-B029CBC6D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F9283-78BA-89AA-AF98-B89C478E1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9969B-F498-41C7-386D-DCF2E21C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02"/>
            <a:ext cx="12192000" cy="53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3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E531-EDFE-5900-EB18-E13C37D6D4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3AF24-997D-B1AA-E0B6-AC896A8C3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75370-4F52-BEBC-C7AE-178BF3A6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746"/>
            <a:ext cx="12192000" cy="55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7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Apoorv Jain</dc:creator>
  <cp:lastModifiedBy>Sachin Sharma</cp:lastModifiedBy>
  <cp:revision>11</cp:revision>
  <dcterms:created xsi:type="dcterms:W3CDTF">2024-09-12T08:34:15Z</dcterms:created>
  <dcterms:modified xsi:type="dcterms:W3CDTF">2025-04-03T12:41:40Z</dcterms:modified>
</cp:coreProperties>
</file>